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5" r:id="rId4"/>
    <p:sldId id="266" r:id="rId5"/>
    <p:sldId id="268" r:id="rId6"/>
    <p:sldId id="267" r:id="rId7"/>
    <p:sldId id="264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D3"/>
    <a:srgbClr val="F3D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7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8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3143"/>
            <a:ext cx="12192000" cy="76211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717" y="5409455"/>
            <a:ext cx="1011205" cy="101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4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1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D277-ADE0-4E28-A929-3137A79D10E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5D2D-A682-413A-947A-4DA3C903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6" y="1539551"/>
            <a:ext cx="10331358" cy="337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4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75" y="707358"/>
            <a:ext cx="12192000" cy="97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Century Gothic" panose="020B0502020202020204" pitchFamily="34" charset="0"/>
              </a:rPr>
              <a:t>What is a Legacy Ministry?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5988" y="2257168"/>
            <a:ext cx="1142588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Through your church’s Legacy Ministry, you can give in creative ways to support your church’s ministry and mission.</a:t>
            </a:r>
          </a:p>
          <a:p>
            <a:endParaRPr lang="en-US" sz="2800" dirty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It is facilitated through the Church of the Nazarene Foundation. </a:t>
            </a:r>
            <a:endParaRPr lang="en-US" sz="28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800864" y="2018270"/>
            <a:ext cx="62772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31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30659" y="460224"/>
            <a:ext cx="12192000" cy="97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Century Gothic" panose="020B0502020202020204" pitchFamily="34" charset="0"/>
              </a:rPr>
              <a:t>What can I give?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6162" y="1878229"/>
            <a:ext cx="115494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You can give </a:t>
            </a:r>
            <a:r>
              <a:rPr lang="en-US" sz="2800" b="1" i="1" dirty="0" smtClean="0">
                <a:latin typeface="Century Gothic" panose="020B0502020202020204" pitchFamily="34" charset="0"/>
              </a:rPr>
              <a:t>anything</a:t>
            </a:r>
            <a:r>
              <a:rPr lang="en-US" sz="2800" dirty="0" smtClean="0">
                <a:latin typeface="Century Gothic" panose="020B0502020202020204" pitchFamily="34" charset="0"/>
              </a:rPr>
              <a:t> of marketable value. This includes: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Stocks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Bonds</a:t>
            </a:r>
            <a:endParaRPr lang="en-US" sz="2800" dirty="0">
              <a:latin typeface="Century Gothic" panose="020B0502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Real Estate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Crops or Farmland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Cash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743200" y="1664043"/>
            <a:ext cx="62772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12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6082"/>
            <a:ext cx="12192000" cy="97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Century Gothic" panose="020B0502020202020204" pitchFamily="34" charset="0"/>
              </a:rPr>
              <a:t>How can I give?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0961" y="1878227"/>
            <a:ext cx="1041262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Many creative options are available, including: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Personal Giving Funds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Charitable Gift Annuities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Endowments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Bequests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Trusts</a:t>
            </a:r>
            <a:endParaRPr lang="en-US" sz="28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78443" y="1614617"/>
            <a:ext cx="62772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4363"/>
            <a:ext cx="12192000" cy="73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entury Gothic" panose="020B0502020202020204" pitchFamily="34" charset="0"/>
              </a:rPr>
              <a:t>Am I old enough to participate in Legacy Ministry?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41373" y="2174787"/>
            <a:ext cx="95023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People of </a:t>
            </a:r>
            <a:r>
              <a:rPr lang="en-US" sz="2800" b="1" i="1" dirty="0" smtClean="0">
                <a:latin typeface="Century Gothic" panose="020B0502020202020204" pitchFamily="34" charset="0"/>
              </a:rPr>
              <a:t>any age </a:t>
            </a:r>
            <a:r>
              <a:rPr lang="en-US" sz="2800" dirty="0" smtClean="0">
                <a:latin typeface="Century Gothic" panose="020B0502020202020204" pitchFamily="34" charset="0"/>
              </a:rPr>
              <a:t>can give through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your church’s Legacy Ministry. </a:t>
            </a:r>
            <a:endParaRPr lang="en-US" sz="28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41373" y="1729946"/>
            <a:ext cx="62772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0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7192"/>
            <a:ext cx="12192000" cy="97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Century Gothic" panose="020B0502020202020204" pitchFamily="34" charset="0"/>
              </a:rPr>
              <a:t>For more information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1548711"/>
            <a:ext cx="121919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Church of the Nazarene Foundation</a:t>
            </a:r>
          </a:p>
          <a:p>
            <a:pPr algn="ctr"/>
            <a:endParaRPr lang="en-US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Phone: 913-577-2983</a:t>
            </a:r>
          </a:p>
          <a:p>
            <a:pPr algn="ctr"/>
            <a:endParaRPr lang="en-US" sz="28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E-mail: info@nazarenefoundation.org</a:t>
            </a:r>
          </a:p>
          <a:p>
            <a:pPr algn="ctr"/>
            <a:endParaRPr lang="en-US" sz="28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Web: www.nazarenefoundation.org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90335" y="1276865"/>
            <a:ext cx="62772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6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6" y="1539551"/>
            <a:ext cx="10331358" cy="337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8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Gabriele Udell</dc:creator>
  <cp:lastModifiedBy>Gabriele Udell</cp:lastModifiedBy>
  <cp:revision>36</cp:revision>
  <cp:lastPrinted>2015-01-30T17:08:31Z</cp:lastPrinted>
  <dcterms:created xsi:type="dcterms:W3CDTF">2015-01-29T16:40:12Z</dcterms:created>
  <dcterms:modified xsi:type="dcterms:W3CDTF">2015-06-01T17:53:30Z</dcterms:modified>
</cp:coreProperties>
</file>